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2" r:id="rId14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7" Type="http://schemas.openxmlformats.org/officeDocument/2006/relationships/slide" Target="slides/slide2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4" name="Shape 9194"/>
        <p:cNvGrpSpPr/>
        <p:nvPr/>
      </p:nvGrpSpPr>
      <p:grpSpPr>
        <a:xfrm>
          <a:off x="0" y="0"/>
          <a:ext cx="0" cy="0"/>
          <a:chOff x="0" y="0"/>
          <a:chExt cx="0" cy="0"/>
        </a:xfrm>
      </p:grpSpPr>
      <p:sp>
        <p:nvSpPr>
          <p:cNvPr id="9195" name="Google Shape;919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6" name="Google Shape;9196;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27.xml"/><Relationship Id="rId3" Type="http://schemas.openxmlformats.org/officeDocument/2006/relationships/image" Target="../media/image411.png"/></Relationships>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7" name="Shape 9197"/>
        <p:cNvGrpSpPr/>
        <p:nvPr/>
      </p:nvGrpSpPr>
      <p:grpSpPr>
        <a:xfrm>
          <a:off x="0" y="0"/>
          <a:ext cx="0" cy="0"/>
          <a:chOff x="0" y="0"/>
          <a:chExt cx="0" cy="0"/>
        </a:xfrm>
      </p:grpSpPr>
      <p:sp>
        <p:nvSpPr>
          <p:cNvPr id="9198" name="Google Shape;9198;p14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9199" name="Google Shape;9199;p1457"/>
          <p:cNvGrpSpPr/>
          <p:nvPr/>
        </p:nvGrpSpPr>
        <p:grpSpPr>
          <a:xfrm>
            <a:off x="0" y="0"/>
            <a:ext cx="9144000" cy="1066800"/>
            <a:chOff x="0" y="0"/>
            <a:chExt cx="5760" cy="672"/>
          </a:xfrm>
        </p:grpSpPr>
        <p:sp>
          <p:nvSpPr>
            <p:cNvPr id="9200" name="Google Shape;9200;p1457"/>
            <p:cNvSpPr txBox="1"/>
            <p:nvPr/>
          </p:nvSpPr>
          <p:spPr>
            <a:xfrm>
              <a:off x="432" y="393"/>
              <a:ext cx="513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1" name="Google Shape;9201;p1457"/>
            <p:cNvSpPr/>
            <p:nvPr/>
          </p:nvSpPr>
          <p:spPr>
            <a:xfrm>
              <a:off x="0" y="0"/>
              <a:ext cx="5760" cy="96"/>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2" name="Google Shape;9202;p1457"/>
            <p:cNvSpPr/>
            <p:nvPr/>
          </p:nvSpPr>
          <p:spPr>
            <a:xfrm>
              <a:off x="0" y="48"/>
              <a:ext cx="5760" cy="192"/>
            </a:xfrm>
            <a:prstGeom prst="rect">
              <a:avLst/>
            </a:prstGeom>
            <a:solidFill>
              <a:schemeClr val="folHlink">
                <a:alpha val="6666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3" name="Google Shape;9203;p1457"/>
            <p:cNvSpPr/>
            <p:nvPr/>
          </p:nvSpPr>
          <p:spPr>
            <a:xfrm>
              <a:off x="0" y="240"/>
              <a:ext cx="5760" cy="432"/>
            </a:xfrm>
            <a:prstGeom prst="rect">
              <a:avLst/>
            </a:prstGeom>
            <a:solidFill>
              <a:schemeClr val="folHlink">
                <a:alpha val="3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Looking at the Results Report – Grade Level Summary</a:t>
              </a:r>
              <a:endParaRPr/>
            </a:p>
          </p:txBody>
        </p:sp>
      </p:grpSp>
      <p:sp>
        <p:nvSpPr>
          <p:cNvPr id="9204" name="Google Shape;9204;p1457"/>
          <p:cNvSpPr/>
          <p:nvPr/>
        </p:nvSpPr>
        <p:spPr>
          <a:xfrm>
            <a:off x="0" y="6705600"/>
            <a:ext cx="9144000" cy="1524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205" name="Google Shape;9205;p1457"/>
          <p:cNvPicPr preferRelativeResize="0"/>
          <p:nvPr/>
        </p:nvPicPr>
        <p:blipFill rotWithShape="1">
          <a:blip r:embed="rId3">
            <a:alphaModFix/>
          </a:blip>
          <a:srcRect b="0" l="0" r="0" t="0"/>
          <a:stretch/>
        </p:blipFill>
        <p:spPr>
          <a:xfrm>
            <a:off x="762000" y="990600"/>
            <a:ext cx="7467600" cy="5768975"/>
          </a:xfrm>
          <a:prstGeom prst="rect">
            <a:avLst/>
          </a:prstGeom>
          <a:noFill/>
          <a:ln cap="flat" cmpd="sng" w="12700">
            <a:solidFill>
              <a:schemeClr val="dk1"/>
            </a:solidFill>
            <a:prstDash val="solid"/>
            <a:miter lim="800000"/>
            <a:headEnd len="sm" w="sm" type="none"/>
            <a:tailEnd len="sm" w="sm" type="none"/>
          </a:ln>
        </p:spPr>
      </p:pic>
      <p:sp>
        <p:nvSpPr>
          <p:cNvPr id="9206" name="Google Shape;9206;p1457"/>
          <p:cNvSpPr/>
          <p:nvPr/>
        </p:nvSpPr>
        <p:spPr>
          <a:xfrm>
            <a:off x="2906713" y="5656263"/>
            <a:ext cx="274637" cy="274637"/>
          </a:xfrm>
          <a:prstGeom prst="ellipse">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7" name="Google Shape;9207;p1457"/>
          <p:cNvSpPr/>
          <p:nvPr/>
        </p:nvSpPr>
        <p:spPr>
          <a:xfrm>
            <a:off x="3429000" y="5656263"/>
            <a:ext cx="274638" cy="274637"/>
          </a:xfrm>
          <a:prstGeom prst="ellipse">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8" name="Google Shape;9208;p1457"/>
          <p:cNvSpPr/>
          <p:nvPr/>
        </p:nvSpPr>
        <p:spPr>
          <a:xfrm>
            <a:off x="5218113" y="5668963"/>
            <a:ext cx="274637" cy="274637"/>
          </a:xfrm>
          <a:prstGeom prst="ellipse">
            <a:avLst/>
          </a:prstGeom>
          <a:noFill/>
          <a:ln cap="flat" cmpd="sng" w="25400">
            <a:solidFill>
              <a:srgbClr val="800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9" name="Google Shape;9209;p1457"/>
          <p:cNvSpPr/>
          <p:nvPr/>
        </p:nvSpPr>
        <p:spPr>
          <a:xfrm>
            <a:off x="5486400" y="5668963"/>
            <a:ext cx="274638" cy="274637"/>
          </a:xfrm>
          <a:prstGeom prst="ellipse">
            <a:avLst/>
          </a:prstGeom>
          <a:noFill/>
          <a:ln cap="flat" cmpd="sng" w="25400">
            <a:solidFill>
              <a:srgbClr val="800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0" name="Google Shape;9210;p1457"/>
          <p:cNvSpPr/>
          <p:nvPr/>
        </p:nvSpPr>
        <p:spPr>
          <a:xfrm>
            <a:off x="6764338" y="5668963"/>
            <a:ext cx="274637" cy="274637"/>
          </a:xfrm>
          <a:prstGeom prst="ellipse">
            <a:avLst/>
          </a:prstGeom>
          <a:noFill/>
          <a:ln cap="flat" cmpd="sng" w="254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1" name="Google Shape;9211;p1457"/>
          <p:cNvSpPr/>
          <p:nvPr/>
        </p:nvSpPr>
        <p:spPr>
          <a:xfrm>
            <a:off x="7019925" y="5668963"/>
            <a:ext cx="274638" cy="274637"/>
          </a:xfrm>
          <a:prstGeom prst="ellipse">
            <a:avLst/>
          </a:prstGeom>
          <a:noFill/>
          <a:ln cap="flat" cmpd="sng" w="254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2" name="Google Shape;9212;p1457"/>
          <p:cNvSpPr/>
          <p:nvPr/>
        </p:nvSpPr>
        <p:spPr>
          <a:xfrm>
            <a:off x="1143000" y="3429000"/>
            <a:ext cx="2514600" cy="2057400"/>
          </a:xfrm>
          <a:prstGeom prst="rect">
            <a:avLst/>
          </a:prstGeom>
          <a:solidFill>
            <a:srgbClr val="69FF6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52% of the students in this school scored proficient or above on the grade 5 mathematics test.</a:t>
            </a:r>
            <a:endParaRPr/>
          </a:p>
        </p:txBody>
      </p:sp>
      <p:sp>
        <p:nvSpPr>
          <p:cNvPr id="9213" name="Google Shape;9213;p1457"/>
          <p:cNvSpPr/>
          <p:nvPr/>
        </p:nvSpPr>
        <p:spPr>
          <a:xfrm>
            <a:off x="3810000" y="3429000"/>
            <a:ext cx="2514600" cy="2057400"/>
          </a:xfrm>
          <a:prstGeom prst="rect">
            <a:avLst/>
          </a:prstGeom>
          <a:solidFill>
            <a:srgbClr val="FF69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48% of the students in this district scored proficient or above on the grade 5 mathematics test.</a:t>
            </a:r>
            <a:endParaRPr/>
          </a:p>
        </p:txBody>
      </p:sp>
      <p:sp>
        <p:nvSpPr>
          <p:cNvPr id="9214" name="Google Shape;9214;p1457"/>
          <p:cNvSpPr/>
          <p:nvPr/>
        </p:nvSpPr>
        <p:spPr>
          <a:xfrm>
            <a:off x="6477000" y="3429000"/>
            <a:ext cx="2514600" cy="2057400"/>
          </a:xfrm>
          <a:prstGeom prst="rect">
            <a:avLst/>
          </a:prstGeom>
          <a:solidFill>
            <a:srgbClr val="FFA36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64% of the students in the state scored proficient or above on the grade 5 mathematics test.</a:t>
            </a:r>
            <a:endParaRPr/>
          </a:p>
        </p:txBody>
      </p:sp>
      <p:sp>
        <p:nvSpPr>
          <p:cNvPr id="9215" name="Google Shape;9215;p1457"/>
          <p:cNvSpPr/>
          <p:nvPr/>
        </p:nvSpPr>
        <p:spPr>
          <a:xfrm>
            <a:off x="1143000" y="2057400"/>
            <a:ext cx="3657600" cy="1219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Does this data match what we know about the school’s program?</a:t>
            </a:r>
            <a:endParaRPr/>
          </a:p>
        </p:txBody>
      </p:sp>
      <p:sp>
        <p:nvSpPr>
          <p:cNvPr id="9216" name="Google Shape;9216;p1457"/>
          <p:cNvSpPr/>
          <p:nvPr/>
        </p:nvSpPr>
        <p:spPr>
          <a:xfrm>
            <a:off x="914400" y="5675313"/>
            <a:ext cx="7162800" cy="304800"/>
          </a:xfrm>
          <a:prstGeom prst="rect">
            <a:avLst/>
          </a:prstGeom>
          <a:solidFill>
            <a:srgbClr val="FFFF00">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7" name="Google Shape;9217;p1457"/>
          <p:cNvSpPr/>
          <p:nvPr/>
        </p:nvSpPr>
        <p:spPr>
          <a:xfrm>
            <a:off x="5867400" y="1066800"/>
            <a:ext cx="3200400" cy="1066800"/>
          </a:xfrm>
          <a:prstGeom prst="foldedCorner">
            <a:avLst>
              <a:gd fmla="val 12500" name="adj"/>
            </a:avLst>
          </a:prstGeom>
          <a:solidFill>
            <a:srgbClr val="C9C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2A: </a:t>
            </a:r>
            <a:r>
              <a:rPr b="0" i="0" lang="en-US" sz="1600" u="none" cap="none" strike="noStrike">
                <a:solidFill>
                  <a:srgbClr val="000000"/>
                </a:solidFill>
                <a:latin typeface="Arial"/>
                <a:ea typeface="Arial"/>
                <a:cs typeface="Arial"/>
                <a:sym typeface="Arial"/>
              </a:rPr>
              <a:t>How did we perform across a content area (compared to the district and the state)?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217"/>
                                        </p:tgtEl>
                                        <p:attrNameLst>
                                          <p:attrName>style.visibility</p:attrName>
                                        </p:attrNameLst>
                                      </p:cBhvr>
                                      <p:to>
                                        <p:strVal val="visible"/>
                                      </p:to>
                                    </p:set>
                                    <p:anim calcmode="lin" valueType="num">
                                      <p:cBhvr additive="base">
                                        <p:cTn dur="500"/>
                                        <p:tgtEl>
                                          <p:spTgt spid="9217"/>
                                        </p:tgtEl>
                                        <p:attrNameLst>
                                          <p:attrName>ppt_w</p:attrName>
                                        </p:attrNameLst>
                                      </p:cBhvr>
                                      <p:tavLst>
                                        <p:tav fmla="" tm="0">
                                          <p:val>
                                            <p:strVal val="0"/>
                                          </p:val>
                                        </p:tav>
                                        <p:tav fmla="" tm="100000">
                                          <p:val>
                                            <p:strVal val="#ppt_w"/>
                                          </p:val>
                                        </p:tav>
                                      </p:tavLst>
                                    </p:anim>
                                    <p:anim calcmode="lin" valueType="num">
                                      <p:cBhvr additive="base">
                                        <p:cTn dur="500"/>
                                        <p:tgtEl>
                                          <p:spTgt spid="92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16"/>
                                        </p:tgtEl>
                                        <p:attrNameLst>
                                          <p:attrName>style.visibility</p:attrName>
                                        </p:attrNameLst>
                                      </p:cBhvr>
                                      <p:to>
                                        <p:strVal val="visible"/>
                                      </p:to>
                                    </p:set>
                                    <p:animEffect filter="fade" transition="in">
                                      <p:cBhvr>
                                        <p:cTn dur="1000"/>
                                        <p:tgtEl>
                                          <p:spTgt spid="9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06"/>
                                        </p:tgtEl>
                                        <p:attrNameLst>
                                          <p:attrName>style.visibility</p:attrName>
                                        </p:attrNameLst>
                                      </p:cBhvr>
                                      <p:to>
                                        <p:strVal val="visible"/>
                                      </p:to>
                                    </p:set>
                                    <p:anim calcmode="lin" valueType="num">
                                      <p:cBhvr additive="base">
                                        <p:cTn dur="300"/>
                                        <p:tgtEl>
                                          <p:spTgt spid="9206"/>
                                        </p:tgtEl>
                                        <p:attrNameLst>
                                          <p:attrName>ppt_w</p:attrName>
                                        </p:attrNameLst>
                                      </p:cBhvr>
                                      <p:tavLst>
                                        <p:tav fmla="" tm="0">
                                          <p:val>
                                            <p:strVal val="0"/>
                                          </p:val>
                                        </p:tav>
                                        <p:tav fmla="" tm="100000">
                                          <p:val>
                                            <p:strVal val="#ppt_w"/>
                                          </p:val>
                                        </p:tav>
                                      </p:tavLst>
                                    </p:anim>
                                    <p:anim calcmode="lin" valueType="num">
                                      <p:cBhvr additive="base">
                                        <p:cTn dur="300"/>
                                        <p:tgtEl>
                                          <p:spTgt spid="9206"/>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207"/>
                                        </p:tgtEl>
                                        <p:attrNameLst>
                                          <p:attrName>style.visibility</p:attrName>
                                        </p:attrNameLst>
                                      </p:cBhvr>
                                      <p:to>
                                        <p:strVal val="visible"/>
                                      </p:to>
                                    </p:set>
                                    <p:anim calcmode="lin" valueType="num">
                                      <p:cBhvr additive="base">
                                        <p:cTn dur="300"/>
                                        <p:tgtEl>
                                          <p:spTgt spid="9207"/>
                                        </p:tgtEl>
                                        <p:attrNameLst>
                                          <p:attrName>ppt_w</p:attrName>
                                        </p:attrNameLst>
                                      </p:cBhvr>
                                      <p:tavLst>
                                        <p:tav fmla="" tm="0">
                                          <p:val>
                                            <p:strVal val="0"/>
                                          </p:val>
                                        </p:tav>
                                        <p:tav fmla="" tm="100000">
                                          <p:val>
                                            <p:strVal val="#ppt_w"/>
                                          </p:val>
                                        </p:tav>
                                      </p:tavLst>
                                    </p:anim>
                                    <p:anim calcmode="lin" valueType="num">
                                      <p:cBhvr additive="base">
                                        <p:cTn dur="300"/>
                                        <p:tgtEl>
                                          <p:spTgt spid="9207"/>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9212"/>
                                        </p:tgtEl>
                                        <p:attrNameLst>
                                          <p:attrName>style.visibility</p:attrName>
                                        </p:attrNameLst>
                                      </p:cBhvr>
                                      <p:to>
                                        <p:strVal val="visible"/>
                                      </p:to>
                                    </p:set>
                                    <p:anim calcmode="lin" valueType="num">
                                      <p:cBhvr additive="base">
                                        <p:cTn dur="500"/>
                                        <p:tgtEl>
                                          <p:spTgt spid="9212"/>
                                        </p:tgtEl>
                                        <p:attrNameLst>
                                          <p:attrName>ppt_w</p:attrName>
                                        </p:attrNameLst>
                                      </p:cBhvr>
                                      <p:tavLst>
                                        <p:tav fmla="" tm="0">
                                          <p:val>
                                            <p:strVal val="0"/>
                                          </p:val>
                                        </p:tav>
                                        <p:tav fmla="" tm="100000">
                                          <p:val>
                                            <p:strVal val="#ppt_w"/>
                                          </p:val>
                                        </p:tav>
                                      </p:tavLst>
                                    </p:anim>
                                    <p:anim calcmode="lin" valueType="num">
                                      <p:cBhvr additive="base">
                                        <p:cTn dur="500"/>
                                        <p:tgtEl>
                                          <p:spTgt spid="92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08"/>
                                        </p:tgtEl>
                                        <p:attrNameLst>
                                          <p:attrName>style.visibility</p:attrName>
                                        </p:attrNameLst>
                                      </p:cBhvr>
                                      <p:to>
                                        <p:strVal val="visible"/>
                                      </p:to>
                                    </p:set>
                                    <p:anim calcmode="lin" valueType="num">
                                      <p:cBhvr additive="base">
                                        <p:cTn dur="300"/>
                                        <p:tgtEl>
                                          <p:spTgt spid="9208"/>
                                        </p:tgtEl>
                                        <p:attrNameLst>
                                          <p:attrName>ppt_w</p:attrName>
                                        </p:attrNameLst>
                                      </p:cBhvr>
                                      <p:tavLst>
                                        <p:tav fmla="" tm="0">
                                          <p:val>
                                            <p:strVal val="0"/>
                                          </p:val>
                                        </p:tav>
                                        <p:tav fmla="" tm="100000">
                                          <p:val>
                                            <p:strVal val="#ppt_w"/>
                                          </p:val>
                                        </p:tav>
                                      </p:tavLst>
                                    </p:anim>
                                    <p:anim calcmode="lin" valueType="num">
                                      <p:cBhvr additive="base">
                                        <p:cTn dur="300"/>
                                        <p:tgtEl>
                                          <p:spTgt spid="9208"/>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209"/>
                                        </p:tgtEl>
                                        <p:attrNameLst>
                                          <p:attrName>style.visibility</p:attrName>
                                        </p:attrNameLst>
                                      </p:cBhvr>
                                      <p:to>
                                        <p:strVal val="visible"/>
                                      </p:to>
                                    </p:set>
                                    <p:anim calcmode="lin" valueType="num">
                                      <p:cBhvr additive="base">
                                        <p:cTn dur="300"/>
                                        <p:tgtEl>
                                          <p:spTgt spid="9209"/>
                                        </p:tgtEl>
                                        <p:attrNameLst>
                                          <p:attrName>ppt_w</p:attrName>
                                        </p:attrNameLst>
                                      </p:cBhvr>
                                      <p:tavLst>
                                        <p:tav fmla="" tm="0">
                                          <p:val>
                                            <p:strVal val="0"/>
                                          </p:val>
                                        </p:tav>
                                        <p:tav fmla="" tm="100000">
                                          <p:val>
                                            <p:strVal val="#ppt_w"/>
                                          </p:val>
                                        </p:tav>
                                      </p:tavLst>
                                    </p:anim>
                                    <p:anim calcmode="lin" valueType="num">
                                      <p:cBhvr additive="base">
                                        <p:cTn dur="300"/>
                                        <p:tgtEl>
                                          <p:spTgt spid="9209"/>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9213"/>
                                        </p:tgtEl>
                                        <p:attrNameLst>
                                          <p:attrName>style.visibility</p:attrName>
                                        </p:attrNameLst>
                                      </p:cBhvr>
                                      <p:to>
                                        <p:strVal val="visible"/>
                                      </p:to>
                                    </p:set>
                                    <p:anim calcmode="lin" valueType="num">
                                      <p:cBhvr additive="base">
                                        <p:cTn dur="500"/>
                                        <p:tgtEl>
                                          <p:spTgt spid="9213"/>
                                        </p:tgtEl>
                                        <p:attrNameLst>
                                          <p:attrName>ppt_w</p:attrName>
                                        </p:attrNameLst>
                                      </p:cBhvr>
                                      <p:tavLst>
                                        <p:tav fmla="" tm="0">
                                          <p:val>
                                            <p:strVal val="0"/>
                                          </p:val>
                                        </p:tav>
                                        <p:tav fmla="" tm="100000">
                                          <p:val>
                                            <p:strVal val="#ppt_w"/>
                                          </p:val>
                                        </p:tav>
                                      </p:tavLst>
                                    </p:anim>
                                    <p:anim calcmode="lin" valueType="num">
                                      <p:cBhvr additive="base">
                                        <p:cTn dur="500"/>
                                        <p:tgtEl>
                                          <p:spTgt spid="92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10"/>
                                        </p:tgtEl>
                                        <p:attrNameLst>
                                          <p:attrName>style.visibility</p:attrName>
                                        </p:attrNameLst>
                                      </p:cBhvr>
                                      <p:to>
                                        <p:strVal val="visible"/>
                                      </p:to>
                                    </p:set>
                                    <p:anim calcmode="lin" valueType="num">
                                      <p:cBhvr additive="base">
                                        <p:cTn dur="300"/>
                                        <p:tgtEl>
                                          <p:spTgt spid="9210"/>
                                        </p:tgtEl>
                                        <p:attrNameLst>
                                          <p:attrName>ppt_w</p:attrName>
                                        </p:attrNameLst>
                                      </p:cBhvr>
                                      <p:tavLst>
                                        <p:tav fmla="" tm="0">
                                          <p:val>
                                            <p:strVal val="0"/>
                                          </p:val>
                                        </p:tav>
                                        <p:tav fmla="" tm="100000">
                                          <p:val>
                                            <p:strVal val="#ppt_w"/>
                                          </p:val>
                                        </p:tav>
                                      </p:tavLst>
                                    </p:anim>
                                    <p:anim calcmode="lin" valueType="num">
                                      <p:cBhvr additive="base">
                                        <p:cTn dur="300"/>
                                        <p:tgtEl>
                                          <p:spTgt spid="9210"/>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211"/>
                                        </p:tgtEl>
                                        <p:attrNameLst>
                                          <p:attrName>style.visibility</p:attrName>
                                        </p:attrNameLst>
                                      </p:cBhvr>
                                      <p:to>
                                        <p:strVal val="visible"/>
                                      </p:to>
                                    </p:set>
                                    <p:anim calcmode="lin" valueType="num">
                                      <p:cBhvr additive="base">
                                        <p:cTn dur="300"/>
                                        <p:tgtEl>
                                          <p:spTgt spid="9211"/>
                                        </p:tgtEl>
                                        <p:attrNameLst>
                                          <p:attrName>ppt_w</p:attrName>
                                        </p:attrNameLst>
                                      </p:cBhvr>
                                      <p:tavLst>
                                        <p:tav fmla="" tm="0">
                                          <p:val>
                                            <p:strVal val="0"/>
                                          </p:val>
                                        </p:tav>
                                        <p:tav fmla="" tm="100000">
                                          <p:val>
                                            <p:strVal val="#ppt_w"/>
                                          </p:val>
                                        </p:tav>
                                      </p:tavLst>
                                    </p:anim>
                                    <p:anim calcmode="lin" valueType="num">
                                      <p:cBhvr additive="base">
                                        <p:cTn dur="300"/>
                                        <p:tgtEl>
                                          <p:spTgt spid="9211"/>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9214"/>
                                        </p:tgtEl>
                                        <p:attrNameLst>
                                          <p:attrName>style.visibility</p:attrName>
                                        </p:attrNameLst>
                                      </p:cBhvr>
                                      <p:to>
                                        <p:strVal val="visible"/>
                                      </p:to>
                                    </p:set>
                                    <p:anim calcmode="lin" valueType="num">
                                      <p:cBhvr additive="base">
                                        <p:cTn dur="500"/>
                                        <p:tgtEl>
                                          <p:spTgt spid="9214"/>
                                        </p:tgtEl>
                                        <p:attrNameLst>
                                          <p:attrName>ppt_w</p:attrName>
                                        </p:attrNameLst>
                                      </p:cBhvr>
                                      <p:tavLst>
                                        <p:tav fmla="" tm="0">
                                          <p:val>
                                            <p:strVal val="0"/>
                                          </p:val>
                                        </p:tav>
                                        <p:tav fmla="" tm="100000">
                                          <p:val>
                                            <p:strVal val="#ppt_w"/>
                                          </p:val>
                                        </p:tav>
                                      </p:tavLst>
                                    </p:anim>
                                    <p:anim calcmode="lin" valueType="num">
                                      <p:cBhvr additive="base">
                                        <p:cTn dur="500"/>
                                        <p:tgtEl>
                                          <p:spTgt spid="92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15"/>
                                        </p:tgtEl>
                                        <p:attrNameLst>
                                          <p:attrName>style.visibility</p:attrName>
                                        </p:attrNameLst>
                                      </p:cBhvr>
                                      <p:to>
                                        <p:strVal val="visible"/>
                                      </p:to>
                                    </p:set>
                                    <p:anim calcmode="lin" valueType="num">
                                      <p:cBhvr additive="base">
                                        <p:cTn dur="500"/>
                                        <p:tgtEl>
                                          <p:spTgt spid="9215"/>
                                        </p:tgtEl>
                                        <p:attrNameLst>
                                          <p:attrName>ppt_w</p:attrName>
                                        </p:attrNameLst>
                                      </p:cBhvr>
                                      <p:tavLst>
                                        <p:tav fmla="" tm="0">
                                          <p:val>
                                            <p:strVal val="0"/>
                                          </p:val>
                                        </p:tav>
                                        <p:tav fmla="" tm="100000">
                                          <p:val>
                                            <p:strVal val="#ppt_w"/>
                                          </p:val>
                                        </p:tav>
                                      </p:tavLst>
                                    </p:anim>
                                    <p:anim calcmode="lin" valueType="num">
                                      <p:cBhvr additive="base">
                                        <p:cTn dur="500"/>
                                        <p:tgtEl>
                                          <p:spTgt spid="92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